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61" r:id="rId2"/>
  </p:sldIdLst>
  <p:sldSz cx="15119350" cy="10691813"/>
  <p:notesSz cx="6858000" cy="9144000"/>
  <p:defaultTextStyle>
    <a:defPPr>
      <a:defRPr lang="fr-FR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p-g-vaccination-22" initials="s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3D8A"/>
    <a:srgbClr val="7883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302" y="-96"/>
      </p:cViewPr>
      <p:guideLst>
        <p:guide orient="horz" pos="3367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3725C-28E4-4D33-95A1-07C23AF3E81C}" type="datetimeFigureOut">
              <a:rPr lang="fr-FR" smtClean="0"/>
              <a:t>29/06/2021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A0970-C1AC-4922-9E0E-9789A1ACD1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757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2626" y="967711"/>
            <a:ext cx="15116725" cy="8588100"/>
          </a:xfrm>
          <a:prstGeom prst="rect">
            <a:avLst/>
          </a:prstGeom>
          <a:solidFill>
            <a:srgbClr val="00A2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2232" dirty="0">
              <a:latin typeface="Franklin Gothic Book" pitchFamily="34" charset="0"/>
            </a:endParaRPr>
          </a:p>
        </p:txBody>
      </p:sp>
      <p:sp>
        <p:nvSpPr>
          <p:cNvPr id="6" name="Rectangle 5"/>
          <p:cNvSpPr/>
          <p:nvPr/>
        </p:nvSpPr>
        <p:spPr bwMode="gray">
          <a:xfrm>
            <a:off x="1" y="2"/>
            <a:ext cx="15116726" cy="967709"/>
          </a:xfrm>
          <a:prstGeom prst="rect">
            <a:avLst/>
          </a:prstGeom>
          <a:solidFill>
            <a:srgbClr val="15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2232">
              <a:latin typeface="Franklin Gothic Book" pitchFamily="34" charset="0"/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 bwMode="gray">
          <a:xfrm>
            <a:off x="1070956" y="1528982"/>
            <a:ext cx="13573291" cy="3929187"/>
          </a:xfrm>
        </p:spPr>
        <p:txBody>
          <a:bodyPr anchor="b"/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7441" b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  <a:lvl2pPr marL="0" algn="ctr">
              <a:lnSpc>
                <a:spcPct val="100000"/>
              </a:lnSpc>
              <a:spcBef>
                <a:spcPts val="8557"/>
              </a:spcBef>
              <a:defRPr sz="248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Cliquez pour modifier les styles du texte du masque</a:t>
            </a:r>
          </a:p>
        </p:txBody>
      </p:sp>
      <p:sp>
        <p:nvSpPr>
          <p:cNvPr id="8" name="Espace réservé du texte 8"/>
          <p:cNvSpPr>
            <a:spLocks noGrp="1"/>
          </p:cNvSpPr>
          <p:nvPr>
            <p:ph type="body" sz="quarter" idx="14"/>
          </p:nvPr>
        </p:nvSpPr>
        <p:spPr bwMode="gray">
          <a:xfrm>
            <a:off x="1070956" y="6131744"/>
            <a:ext cx="13573291" cy="1459412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976" b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  <a:lvl2pPr marL="0" algn="ctr">
              <a:lnSpc>
                <a:spcPct val="100000"/>
              </a:lnSpc>
              <a:spcBef>
                <a:spcPts val="8557"/>
              </a:spcBef>
              <a:defRPr sz="248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8"/>
          </p:nvPr>
        </p:nvSpPr>
        <p:spPr>
          <a:xfrm>
            <a:off x="1131327" y="8041138"/>
            <a:ext cx="9404970" cy="784560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7" name="Espace réservé de la date 5"/>
          <p:cNvSpPr>
            <a:spLocks noGrp="1"/>
          </p:cNvSpPr>
          <p:nvPr>
            <p:ph type="dt" sz="half" idx="19"/>
          </p:nvPr>
        </p:nvSpPr>
        <p:spPr>
          <a:xfrm>
            <a:off x="14704620" y="0"/>
            <a:ext cx="414732" cy="405893"/>
          </a:xfrm>
        </p:spPr>
        <p:txBody>
          <a:bodyPr/>
          <a:lstStyle>
            <a:lvl1pPr>
              <a:defRPr sz="124">
                <a:solidFill>
                  <a:schemeClr val="bg1">
                    <a:alpha val="0"/>
                  </a:schemeClr>
                </a:solidFill>
                <a:latin typeface="Franklin Gothic Book" pitchFamily="34" charset="0"/>
              </a:defRPr>
            </a:lvl1pPr>
          </a:lstStyle>
          <a:p>
            <a:pPr>
              <a:defRPr/>
            </a:pPr>
            <a:fld id="{6AAF6E4C-FBB7-451E-82BC-5682ED4438AA}" type="datetimeFigureOut">
              <a:rPr lang="fr-FR"/>
              <a:pPr>
                <a:defRPr/>
              </a:pPr>
              <a:t>29/06/2021</a:t>
            </a:fld>
            <a:endParaRPr lang="fr-FR"/>
          </a:p>
        </p:txBody>
      </p:sp>
      <p:sp>
        <p:nvSpPr>
          <p:cNvPr id="10" name="Espace réservé du pied de page 10"/>
          <p:cNvSpPr>
            <a:spLocks noGrp="1"/>
          </p:cNvSpPr>
          <p:nvPr>
            <p:ph type="ftr" sz="quarter" idx="20"/>
          </p:nvPr>
        </p:nvSpPr>
        <p:spPr>
          <a:xfrm>
            <a:off x="14704619" y="0"/>
            <a:ext cx="412108" cy="405893"/>
          </a:xfrm>
        </p:spPr>
        <p:txBody>
          <a:bodyPr/>
          <a:lstStyle>
            <a:lvl1pPr>
              <a:defRPr sz="124">
                <a:solidFill>
                  <a:schemeClr val="bg1">
                    <a:alpha val="0"/>
                  </a:schemeClr>
                </a:solidFill>
                <a:latin typeface="Franklin Gothic Book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11"/>
          <p:cNvSpPr>
            <a:spLocks noGrp="1"/>
          </p:cNvSpPr>
          <p:nvPr>
            <p:ph type="sldNum" sz="quarter" idx="21"/>
          </p:nvPr>
        </p:nvSpPr>
        <p:spPr>
          <a:xfrm>
            <a:off x="14704619" y="0"/>
            <a:ext cx="412108" cy="405893"/>
          </a:xfrm>
        </p:spPr>
        <p:txBody>
          <a:bodyPr/>
          <a:lstStyle>
            <a:lvl1pPr>
              <a:defRPr sz="124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76C3847-4414-47C1-9C63-E3832B6B8E5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7418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de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 bwMode="gray">
          <a:xfrm>
            <a:off x="1" y="9555809"/>
            <a:ext cx="15116726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u numéro de diapositive 5"/>
          <p:cNvSpPr txBox="1">
            <a:spLocks/>
          </p:cNvSpPr>
          <p:nvPr/>
        </p:nvSpPr>
        <p:spPr bwMode="gray">
          <a:xfrm>
            <a:off x="13988026" y="8882621"/>
            <a:ext cx="656222" cy="504891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DA5CDAD3-1443-47F9-9F39-A70D72BD2CC0}" type="slidenum">
              <a:rPr lang="fr-FR" altLang="fr-FR" sz="1240" smtClean="0">
                <a:solidFill>
                  <a:srgbClr val="2C256B"/>
                </a:solidFill>
              </a:rPr>
              <a:pPr algn="r" eaLnBrk="1" hangingPunct="1">
                <a:defRPr/>
              </a:pPr>
              <a:t>‹N°›</a:t>
            </a:fld>
            <a:endParaRPr lang="fr-FR" altLang="fr-FR" sz="1240" smtClean="0">
              <a:solidFill>
                <a:srgbClr val="2C256B"/>
              </a:solidFill>
            </a:endParaRPr>
          </a:p>
        </p:txBody>
      </p:sp>
      <p:sp>
        <p:nvSpPr>
          <p:cNvPr id="6" name="Espace réservé du numéro de diapositive 5"/>
          <p:cNvSpPr txBox="1">
            <a:spLocks/>
          </p:cNvSpPr>
          <p:nvPr/>
        </p:nvSpPr>
        <p:spPr bwMode="gray">
          <a:xfrm>
            <a:off x="13988026" y="8882621"/>
            <a:ext cx="656222" cy="504891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B82B3B54-0A49-4AD6-9EA1-DE1822F0C142}" type="slidenum">
              <a:rPr lang="fr-FR" altLang="fr-FR" sz="1240" smtClean="0">
                <a:solidFill>
                  <a:srgbClr val="2C256B"/>
                </a:solidFill>
              </a:rPr>
              <a:pPr algn="r" eaLnBrk="1" hangingPunct="1">
                <a:defRPr/>
              </a:pPr>
              <a:t>‹N°›</a:t>
            </a:fld>
            <a:endParaRPr lang="fr-FR" altLang="fr-FR" sz="1240" smtClean="0">
              <a:solidFill>
                <a:srgbClr val="2C256B"/>
              </a:solidFill>
            </a:endParaRPr>
          </a:p>
        </p:txBody>
      </p:sp>
      <p:sp>
        <p:nvSpPr>
          <p:cNvPr id="8" name="Espace réservé du numéro de diapositive 5"/>
          <p:cNvSpPr txBox="1">
            <a:spLocks/>
          </p:cNvSpPr>
          <p:nvPr userDrawn="1"/>
        </p:nvSpPr>
        <p:spPr bwMode="gray">
          <a:xfrm>
            <a:off x="13988026" y="8882621"/>
            <a:ext cx="656222" cy="504891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86BD20C8-35F7-4BA6-9093-6CEA83ACD2B5}" type="slidenum">
              <a:rPr lang="fr-FR" altLang="fr-FR" sz="1240" smtClean="0">
                <a:solidFill>
                  <a:srgbClr val="2C256B"/>
                </a:solidFill>
              </a:rPr>
              <a:pPr algn="r" eaLnBrk="1" hangingPunct="1">
                <a:defRPr/>
              </a:pPr>
              <a:t>‹N°›</a:t>
            </a:fld>
            <a:endParaRPr lang="fr-FR" altLang="fr-FR" sz="1240" smtClean="0">
              <a:solidFill>
                <a:srgbClr val="2C256B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r-FR" noProof="0" dirty="0"/>
              <a:t>Cliquez pour modifier le style du titre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 bwMode="gray">
          <a:xfrm>
            <a:off x="1070955" y="2763870"/>
            <a:ext cx="13573292" cy="6623486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</p:txBody>
      </p:sp>
      <p:sp>
        <p:nvSpPr>
          <p:cNvPr id="9" name="Espace réservé de la date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Franklin Gothic Book" pitchFamily="34" charset="0"/>
              </a:defRPr>
            </a:lvl1pPr>
          </a:lstStyle>
          <a:p>
            <a:pPr>
              <a:defRPr/>
            </a:pPr>
            <a:fld id="{186FBAE6-44EC-4F7B-AE8C-83EA0D9EF644}" type="datetimeFigureOut">
              <a:rPr lang="fr-FR"/>
              <a:pPr>
                <a:defRPr/>
              </a:pPr>
              <a:t>29/06/2021</a:t>
            </a:fld>
            <a:endParaRPr lang="fr-FR"/>
          </a:p>
        </p:txBody>
      </p:sp>
      <p:sp>
        <p:nvSpPr>
          <p:cNvPr id="10" name="Espace réservé du pied de page 1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Franklin Gothic Book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87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de contenu et enc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 bwMode="gray">
          <a:xfrm>
            <a:off x="1" y="9555809"/>
            <a:ext cx="15116726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contenu 6"/>
          <p:cNvSpPr>
            <a:spLocks noGrp="1"/>
          </p:cNvSpPr>
          <p:nvPr>
            <p:ph sz="quarter" idx="13"/>
          </p:nvPr>
        </p:nvSpPr>
        <p:spPr bwMode="gray">
          <a:xfrm>
            <a:off x="1070955" y="2763870"/>
            <a:ext cx="13573292" cy="6623486"/>
          </a:xfrm>
        </p:spPr>
        <p:txBody>
          <a:bodyPr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 noProof="0" dirty="0"/>
              <a:t>Cliquez pour modifier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5"/>
          </p:nvPr>
        </p:nvSpPr>
        <p:spPr bwMode="gray">
          <a:xfrm>
            <a:off x="1546061" y="8751398"/>
            <a:ext cx="13098187" cy="592489"/>
          </a:xfrm>
          <a:solidFill>
            <a:srgbClr val="232E6A"/>
          </a:solidFill>
        </p:spPr>
        <p:txBody>
          <a:bodyPr lIns="252000" tIns="180000" rIns="72000" bIns="180000" anchor="b">
            <a:spAutoFit/>
          </a:bodyPr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88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e la date 12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2AE79-F160-4A55-9ABE-51BBE8291CFE}" type="datetimeFigureOut">
              <a:rPr lang="fr-FR"/>
              <a:pPr>
                <a:defRPr/>
              </a:pPr>
              <a:t>29/06/2021</a:t>
            </a:fld>
            <a:endParaRPr lang="fr-FR"/>
          </a:p>
        </p:txBody>
      </p:sp>
      <p:sp>
        <p:nvSpPr>
          <p:cNvPr id="7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1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1E61A-CAC3-4B82-A9B6-D26D0B839E8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06210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gray">
          <a:xfrm>
            <a:off x="1" y="405895"/>
            <a:ext cx="1546059" cy="561816"/>
          </a:xfrm>
          <a:prstGeom prst="rect">
            <a:avLst/>
          </a:prstGeom>
          <a:solidFill>
            <a:srgbClr val="15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2232">
              <a:latin typeface="Franklin Gothic Book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546061" y="405895"/>
            <a:ext cx="13570667" cy="561816"/>
          </a:xfrm>
          <a:prstGeom prst="rect">
            <a:avLst/>
          </a:prstGeom>
          <a:solidFill>
            <a:srgbClr val="00A2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2232">
              <a:latin typeface="Franklin Gothic Book" pitchFamily="34" charset="0"/>
            </a:endParaRPr>
          </a:p>
        </p:txBody>
      </p:sp>
      <p:sp>
        <p:nvSpPr>
          <p:cNvPr id="1028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1010584" y="1079084"/>
            <a:ext cx="13694035" cy="1123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Titre de la partie</a:t>
            </a:r>
          </a:p>
        </p:txBody>
      </p:sp>
      <p:sp>
        <p:nvSpPr>
          <p:cNvPr id="1029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1070955" y="2316560"/>
            <a:ext cx="13573292" cy="7070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Texte de niveau 1</a:t>
            </a:r>
          </a:p>
          <a:p>
            <a:pPr lvl="1"/>
            <a:r>
              <a:rPr lang="fr-FR" altLang="fr-FR" smtClean="0"/>
              <a:t>Texte de niveau 2</a:t>
            </a:r>
          </a:p>
          <a:p>
            <a:pPr lvl="2"/>
            <a:r>
              <a:rPr lang="fr-FR" altLang="fr-FR" smtClean="0"/>
              <a:t>Texte de niveau 3</a:t>
            </a:r>
          </a:p>
          <a:p>
            <a:pPr lvl="3"/>
            <a:r>
              <a:rPr lang="fr-FR" altLang="fr-FR" smtClean="0"/>
              <a:t>Texte de niveau 4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4704619" y="0"/>
            <a:ext cx="412108" cy="40589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 eaLnBrk="1" hangingPunct="1">
              <a:lnSpc>
                <a:spcPct val="100000"/>
              </a:lnSpc>
              <a:defRPr sz="124">
                <a:solidFill>
                  <a:schemeClr val="bg1">
                    <a:alpha val="0"/>
                  </a:schemeClr>
                </a:solidFill>
                <a:latin typeface="Franklin Gothic Book" pitchFamily="34" charset="0"/>
                <a:cs typeface="Arial" charset="0"/>
              </a:defRPr>
            </a:lvl1pPr>
          </a:lstStyle>
          <a:p>
            <a:pPr>
              <a:defRPr/>
            </a:pPr>
            <a:fld id="{AF8C6279-5FFE-47FD-B0B0-229697F76424}" type="datetimeFigureOut">
              <a:rPr lang="fr-FR"/>
              <a:pPr>
                <a:defRPr/>
              </a:pPr>
              <a:t>29/06/2021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14704620" y="0"/>
            <a:ext cx="414732" cy="40589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hangingPunct="1">
              <a:defRPr sz="124">
                <a:solidFill>
                  <a:schemeClr val="bg1">
                    <a:alpha val="0"/>
                  </a:schemeClr>
                </a:solidFill>
                <a:latin typeface="Franklin Gothic Book" pitchFamily="34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13988026" y="9050918"/>
            <a:ext cx="656222" cy="504891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r" eaLnBrk="1" hangingPunct="1">
              <a:defRPr sz="1240">
                <a:solidFill>
                  <a:srgbClr val="2C256B"/>
                </a:solidFill>
              </a:defRPr>
            </a:lvl1pPr>
          </a:lstStyle>
          <a:p>
            <a:pPr>
              <a:defRPr/>
            </a:pPr>
            <a:fld id="{F9C6284B-1989-4D2D-9D3D-CDFA1535450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1033" name="Imag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6" t="10040" r="9818" b="23706"/>
          <a:stretch>
            <a:fillRect/>
          </a:stretch>
        </p:blipFill>
        <p:spPr bwMode="gray">
          <a:xfrm>
            <a:off x="10478550" y="9620158"/>
            <a:ext cx="4344189" cy="900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166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472" b="1" kern="1200">
          <a:solidFill>
            <a:srgbClr val="2C256B"/>
          </a:solidFill>
          <a:latin typeface="+mj-lt"/>
          <a:ea typeface="Verdana" pitchFamily="34" charset="0"/>
          <a:cs typeface="Verdan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72" b="1">
          <a:solidFill>
            <a:srgbClr val="2C256B"/>
          </a:solidFill>
          <a:latin typeface="Montserrat" pitchFamily="2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72" b="1">
          <a:solidFill>
            <a:srgbClr val="2C256B"/>
          </a:solidFill>
          <a:latin typeface="Montserrat" pitchFamily="2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72" b="1">
          <a:solidFill>
            <a:srgbClr val="2C256B"/>
          </a:solidFill>
          <a:latin typeface="Montserrat" pitchFamily="2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72" b="1">
          <a:solidFill>
            <a:srgbClr val="2C256B"/>
          </a:solidFill>
          <a:latin typeface="Montserrat" pitchFamily="2" charset="0"/>
          <a:ea typeface="Verdana" pitchFamily="34" charset="0"/>
          <a:cs typeface="Verdana" pitchFamily="34" charset="0"/>
        </a:defRPr>
      </a:lvl5pPr>
      <a:lvl6pPr marL="566974" algn="l" rtl="0" fontAlgn="base">
        <a:spcBef>
          <a:spcPct val="0"/>
        </a:spcBef>
        <a:spcAft>
          <a:spcPct val="0"/>
        </a:spcAft>
        <a:defRPr sz="3472" b="1">
          <a:solidFill>
            <a:srgbClr val="2C256B"/>
          </a:solidFill>
          <a:latin typeface="Franklin Gothic Book" pitchFamily="34" charset="0"/>
          <a:ea typeface="Verdana" pitchFamily="34" charset="0"/>
          <a:cs typeface="Verdana" pitchFamily="34" charset="0"/>
        </a:defRPr>
      </a:lvl6pPr>
      <a:lvl7pPr marL="1133947" algn="l" rtl="0" fontAlgn="base">
        <a:spcBef>
          <a:spcPct val="0"/>
        </a:spcBef>
        <a:spcAft>
          <a:spcPct val="0"/>
        </a:spcAft>
        <a:defRPr sz="3472" b="1">
          <a:solidFill>
            <a:srgbClr val="2C256B"/>
          </a:solidFill>
          <a:latin typeface="Franklin Gothic Book" pitchFamily="34" charset="0"/>
          <a:ea typeface="Verdana" pitchFamily="34" charset="0"/>
          <a:cs typeface="Verdana" pitchFamily="34" charset="0"/>
        </a:defRPr>
      </a:lvl7pPr>
      <a:lvl8pPr marL="1700921" algn="l" rtl="0" fontAlgn="base">
        <a:spcBef>
          <a:spcPct val="0"/>
        </a:spcBef>
        <a:spcAft>
          <a:spcPct val="0"/>
        </a:spcAft>
        <a:defRPr sz="3472" b="1">
          <a:solidFill>
            <a:srgbClr val="2C256B"/>
          </a:solidFill>
          <a:latin typeface="Franklin Gothic Book" pitchFamily="34" charset="0"/>
          <a:ea typeface="Verdana" pitchFamily="34" charset="0"/>
          <a:cs typeface="Verdana" pitchFamily="34" charset="0"/>
        </a:defRPr>
      </a:lvl8pPr>
      <a:lvl9pPr marL="2267895" algn="l" rtl="0" fontAlgn="base">
        <a:spcBef>
          <a:spcPct val="0"/>
        </a:spcBef>
        <a:spcAft>
          <a:spcPct val="0"/>
        </a:spcAft>
        <a:defRPr sz="3472" b="1">
          <a:solidFill>
            <a:srgbClr val="2C256B"/>
          </a:solidFill>
          <a:latin typeface="Franklin Gothic Book" pitchFamily="34" charset="0"/>
          <a:ea typeface="Verdana" pitchFamily="34" charset="0"/>
          <a:cs typeface="Verdana" pitchFamily="34" charset="0"/>
        </a:defRPr>
      </a:lvl9pPr>
    </p:titleStyle>
    <p:bodyStyle>
      <a:lvl1pPr marL="356328" indent="-356328" algn="l" rtl="0" eaLnBrk="0" fontAlgn="base" hangingPunct="0">
        <a:spcBef>
          <a:spcPts val="744"/>
        </a:spcBef>
        <a:spcAft>
          <a:spcPts val="744"/>
        </a:spcAft>
        <a:buClr>
          <a:srgbClr val="153D8A"/>
        </a:buClr>
        <a:buSzPct val="110000"/>
        <a:buFont typeface="Wingdings" panose="05000000000000000000" pitchFamily="2" charset="2"/>
        <a:buChar char=""/>
        <a:defRPr sz="1984" b="1" kern="1200">
          <a:solidFill>
            <a:srgbClr val="153D8A"/>
          </a:solidFill>
          <a:latin typeface="+mn-lt"/>
          <a:ea typeface="Verdana" pitchFamily="34" charset="0"/>
          <a:cs typeface="Verdana" pitchFamily="34" charset="0"/>
        </a:defRPr>
      </a:lvl1pPr>
      <a:lvl2pPr marL="535475" indent="-177179" algn="l" rtl="0" eaLnBrk="0" fontAlgn="base" hangingPunct="0">
        <a:spcBef>
          <a:spcPct val="0"/>
        </a:spcBef>
        <a:spcAft>
          <a:spcPts val="496"/>
        </a:spcAft>
        <a:buClr>
          <a:srgbClr val="2C256B"/>
        </a:buClr>
        <a:buSzPct val="85000"/>
        <a:buFont typeface="Wingdings 3" panose="05040102010807070707" pitchFamily="18" charset="2"/>
        <a:buChar char=""/>
        <a:defRPr sz="1364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2pPr>
      <a:lvl3pPr marL="978424" indent="-177179" algn="l" rtl="0" eaLnBrk="0" fontAlgn="base" hangingPunct="0">
        <a:spcBef>
          <a:spcPct val="0"/>
        </a:spcBef>
        <a:spcAft>
          <a:spcPts val="372"/>
        </a:spcAft>
        <a:buClr>
          <a:srgbClr val="2C256B"/>
        </a:buClr>
        <a:buSzPct val="120000"/>
        <a:buFont typeface="Arial" panose="020B0604020202020204" pitchFamily="34" charset="0"/>
        <a:buChar char="•"/>
        <a:defRPr sz="1364" i="1" kern="1200">
          <a:solidFill>
            <a:srgbClr val="0062AE"/>
          </a:solidFill>
          <a:latin typeface="+mn-lt"/>
          <a:ea typeface="Verdana" pitchFamily="34" charset="0"/>
          <a:cs typeface="Verdana" pitchFamily="34" charset="0"/>
        </a:defRPr>
      </a:lvl3pPr>
      <a:lvl4pPr marL="535475" algn="l" rtl="0" eaLnBrk="0" fontAlgn="base" hangingPunct="0">
        <a:spcBef>
          <a:spcPct val="0"/>
        </a:spcBef>
        <a:spcAft>
          <a:spcPct val="0"/>
        </a:spcAft>
        <a:buSzPct val="25000"/>
        <a:buBlip>
          <a:blip r:embed="rId6"/>
        </a:buBlip>
        <a:defRPr sz="124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535475" indent="-177179" algn="l" rtl="0" eaLnBrk="0" fontAlgn="base" hangingPunct="0">
        <a:spcBef>
          <a:spcPts val="1860"/>
        </a:spcBef>
        <a:spcAft>
          <a:spcPts val="744"/>
        </a:spcAft>
        <a:buClr>
          <a:srgbClr val="0062AE"/>
        </a:buClr>
        <a:buSzPct val="85000"/>
        <a:buFont typeface="Wingdings 3" panose="05040102010807070707" pitchFamily="18" charset="2"/>
        <a:buChar char=""/>
        <a:defRPr sz="1488" i="1" kern="1200">
          <a:solidFill>
            <a:srgbClr val="0062AE"/>
          </a:solidFill>
          <a:latin typeface="+mn-lt"/>
          <a:ea typeface="Verdana" pitchFamily="34" charset="0"/>
          <a:cs typeface="Verdana" pitchFamily="34" charset="0"/>
        </a:defRPr>
      </a:lvl5pPr>
      <a:lvl6pPr marL="535723" indent="0" algn="l" defTabSz="1133947" rtl="0" eaLnBrk="1" latinLnBrk="0" hangingPunct="1">
        <a:spcBef>
          <a:spcPts val="0"/>
        </a:spcBef>
        <a:buFontTx/>
        <a:buBlip>
          <a:blip r:embed="rId6"/>
        </a:buBlip>
        <a:defRPr sz="1488" kern="1200">
          <a:solidFill>
            <a:srgbClr val="444F57"/>
          </a:solidFill>
          <a:latin typeface="+mn-lt"/>
          <a:ea typeface="+mn-ea"/>
          <a:cs typeface="+mn-cs"/>
        </a:defRPr>
      </a:lvl6pPr>
      <a:lvl7pPr marL="3685329" indent="-283487" algn="l" defTabSz="1133947" rtl="0" eaLnBrk="1" latinLnBrk="0" hangingPunct="1">
        <a:spcBef>
          <a:spcPct val="20000"/>
        </a:spcBef>
        <a:buFont typeface="Arial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7pPr>
      <a:lvl8pPr marL="4252303" indent="-283487" algn="l" defTabSz="1133947" rtl="0" eaLnBrk="1" latinLnBrk="0" hangingPunct="1">
        <a:spcBef>
          <a:spcPct val="20000"/>
        </a:spcBef>
        <a:buFont typeface="Arial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8pPr>
      <a:lvl9pPr marL="4819277" indent="-283487" algn="l" defTabSz="1133947" rtl="0" eaLnBrk="1" latinLnBrk="0" hangingPunct="1">
        <a:spcBef>
          <a:spcPct val="20000"/>
        </a:spcBef>
        <a:buFont typeface="Arial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66974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2pPr>
      <a:lvl3pPr marL="1133947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3pPr>
      <a:lvl4pPr marL="1700921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267895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2834869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401842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3968816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53579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923212" y="207918"/>
            <a:ext cx="9540600" cy="701357"/>
          </a:xfrm>
        </p:spPr>
        <p:txBody>
          <a:bodyPr anchor="ctr"/>
          <a:lstStyle/>
          <a:p>
            <a:r>
              <a:rPr lang="fr-F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Opération 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vaccination COVID</a:t>
            </a:r>
            <a:endParaRPr lang="fr-FR" sz="36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1014349" y="1033261"/>
            <a:ext cx="13141918" cy="1083404"/>
          </a:xfrm>
        </p:spPr>
        <p:txBody>
          <a:bodyPr/>
          <a:lstStyle/>
          <a:p>
            <a:r>
              <a:rPr lang="fr-FR" sz="3200" dirty="0" smtClean="0"/>
              <a:t>L’AP-HP et Covidom lancent en collaboration avec le Ministère des Affaires Étrangères, </a:t>
            </a:r>
            <a:r>
              <a:rPr lang="fr-FR" sz="3200" dirty="0"/>
              <a:t>dès </a:t>
            </a:r>
            <a:r>
              <a:rPr lang="fr-FR" sz="3200" dirty="0" smtClean="0"/>
              <a:t>aujourd’hui, </a:t>
            </a:r>
            <a:r>
              <a:rPr lang="fr-FR" sz="3200" dirty="0"/>
              <a:t>une opération de vaccination </a:t>
            </a:r>
            <a:r>
              <a:rPr lang="fr-FR" sz="3200" dirty="0" smtClean="0"/>
              <a:t>de son personnel en poste à l’étranger, à l’hôpital Hôtel-Dieu à Paris. </a:t>
            </a:r>
            <a:endParaRPr lang="fr-FR" sz="3200" dirty="0"/>
          </a:p>
          <a:p>
            <a:endParaRPr lang="fr-FR" sz="2000" dirty="0" smtClean="0"/>
          </a:p>
        </p:txBody>
      </p:sp>
      <p:sp>
        <p:nvSpPr>
          <p:cNvPr id="3" name="ZoneTexte 2"/>
          <p:cNvSpPr txBox="1"/>
          <p:nvPr/>
        </p:nvSpPr>
        <p:spPr>
          <a:xfrm>
            <a:off x="935326" y="3344908"/>
            <a:ext cx="13220941" cy="2776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500" b="1" u="sng" dirty="0">
                <a:solidFill>
                  <a:schemeClr val="bg1"/>
                </a:solidFill>
              </a:rPr>
              <a:t>Créneau de RDV </a:t>
            </a:r>
            <a:r>
              <a:rPr lang="fr-FR" sz="2500" b="1" dirty="0">
                <a:solidFill>
                  <a:schemeClr val="bg1"/>
                </a:solidFill>
              </a:rPr>
              <a:t>: tous les jours de 8 h à 18 h 20, y compris le dimanche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500" b="1" u="sng" dirty="0">
                <a:solidFill>
                  <a:schemeClr val="bg1"/>
                </a:solidFill>
              </a:rPr>
              <a:t>Lieu</a:t>
            </a:r>
            <a:r>
              <a:rPr lang="fr-FR" sz="2500" b="1" dirty="0">
                <a:solidFill>
                  <a:schemeClr val="bg1"/>
                </a:solidFill>
              </a:rPr>
              <a:t> : Hôpital Hôtel-Dieu, entrée des </a:t>
            </a:r>
            <a:r>
              <a:rPr lang="fr-FR" sz="2500" b="1" dirty="0">
                <a:solidFill>
                  <a:schemeClr val="bg1"/>
                </a:solidFill>
                <a:sym typeface="Wingdings" panose="05000000000000000000" pitchFamily="2" charset="2"/>
              </a:rPr>
              <a:t>Urgences, </a:t>
            </a:r>
            <a:r>
              <a:rPr lang="fr-FR" sz="2500" b="1" dirty="0">
                <a:solidFill>
                  <a:schemeClr val="bg1"/>
                </a:solidFill>
              </a:rPr>
              <a:t>7 rue de la Cité 75004 Paris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500" b="1" u="sng" dirty="0">
                <a:solidFill>
                  <a:schemeClr val="bg1"/>
                </a:solidFill>
                <a:sym typeface="Wingdings" panose="05000000000000000000" pitchFamily="2" charset="2"/>
              </a:rPr>
              <a:t>Pour prendre RDV</a:t>
            </a:r>
            <a:r>
              <a:rPr lang="fr-FR" sz="2500" b="1" dirty="0">
                <a:solidFill>
                  <a:schemeClr val="bg1"/>
                </a:solidFill>
                <a:sym typeface="Wingdings" panose="05000000000000000000" pitchFamily="2" charset="2"/>
              </a:rPr>
              <a:t> : appeler le 08 09 10 20 89 (call center ouvert du lundi au </a:t>
            </a:r>
            <a:r>
              <a:rPr lang="fr-FR" sz="25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vendredi 9h-17h</a:t>
            </a:r>
            <a:r>
              <a:rPr lang="fr-FR" sz="2500" b="1" dirty="0">
                <a:solidFill>
                  <a:schemeClr val="bg1"/>
                </a:solidFill>
                <a:sym typeface="Wingdings" panose="05000000000000000000" pitchFamily="2" charset="2"/>
              </a:rPr>
              <a:t>)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923212" y="6040881"/>
            <a:ext cx="2815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Prérequis</a:t>
            </a:r>
            <a:endParaRPr lang="fr-FR" sz="2400" b="1" dirty="0">
              <a:solidFill>
                <a:schemeClr val="bg1"/>
              </a:solidFill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14349" y="6656084"/>
            <a:ext cx="131419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chemeClr val="bg1"/>
                </a:solidFill>
              </a:rPr>
              <a:t>Avoir 18 ans </a:t>
            </a:r>
            <a:r>
              <a:rPr lang="fr-FR" sz="2000" b="1" dirty="0" smtClean="0">
                <a:solidFill>
                  <a:schemeClr val="bg1"/>
                </a:solidFill>
              </a:rPr>
              <a:t>ou plus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chemeClr val="bg1"/>
                </a:solidFill>
              </a:rPr>
              <a:t>Ne </a:t>
            </a:r>
            <a:r>
              <a:rPr lang="fr-FR" sz="2000" b="1" dirty="0">
                <a:solidFill>
                  <a:schemeClr val="bg1"/>
                </a:solidFill>
              </a:rPr>
              <a:t>pas être cas contact à la date du </a:t>
            </a:r>
            <a:r>
              <a:rPr lang="fr-FR" sz="2000" b="1" dirty="0" smtClean="0">
                <a:solidFill>
                  <a:schemeClr val="bg1"/>
                </a:solidFill>
              </a:rPr>
              <a:t>RDV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chemeClr val="bg1"/>
                </a:solidFill>
              </a:rPr>
              <a:t>Ne </a:t>
            </a:r>
            <a:r>
              <a:rPr lang="fr-FR" sz="2000" b="1" dirty="0">
                <a:solidFill>
                  <a:schemeClr val="bg1"/>
                </a:solidFill>
              </a:rPr>
              <a:t>pas avoir été vacciné ou fait de rappel de vaccin </a:t>
            </a:r>
            <a:r>
              <a:rPr lang="fr-FR" sz="2000" b="1" dirty="0" smtClean="0">
                <a:solidFill>
                  <a:schemeClr val="bg1"/>
                </a:solidFill>
              </a:rPr>
              <a:t>dans </a:t>
            </a:r>
            <a:r>
              <a:rPr lang="fr-FR" sz="2000" b="1" dirty="0">
                <a:solidFill>
                  <a:schemeClr val="bg1"/>
                </a:solidFill>
              </a:rPr>
              <a:t>les 3 semaines </a:t>
            </a:r>
            <a:r>
              <a:rPr lang="fr-FR" sz="2000" b="1" dirty="0" smtClean="0">
                <a:solidFill>
                  <a:schemeClr val="bg1"/>
                </a:solidFill>
              </a:rPr>
              <a:t>précédant </a:t>
            </a:r>
            <a:r>
              <a:rPr lang="fr-FR" sz="2000" b="1" dirty="0">
                <a:solidFill>
                  <a:schemeClr val="bg1"/>
                </a:solidFill>
              </a:rPr>
              <a:t>le </a:t>
            </a:r>
            <a:r>
              <a:rPr lang="fr-FR" sz="2000" b="1" dirty="0" smtClean="0">
                <a:solidFill>
                  <a:schemeClr val="bg1"/>
                </a:solidFill>
              </a:rPr>
              <a:t>RDV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chemeClr val="bg1"/>
                </a:solidFill>
              </a:rPr>
              <a:t>Ne pas avoir contracté le Covid dans les 3 </a:t>
            </a:r>
            <a:r>
              <a:rPr lang="fr-FR" sz="2000" b="1" dirty="0" smtClean="0">
                <a:solidFill>
                  <a:schemeClr val="bg1"/>
                </a:solidFill>
              </a:rPr>
              <a:t>mois précédant le RDV</a:t>
            </a:r>
            <a:endParaRPr lang="fr-FR" sz="20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Sur </a:t>
            </a:r>
            <a:r>
              <a:rPr lang="fr-FR" sz="2000" b="1" dirty="0">
                <a:solidFill>
                  <a:schemeClr val="bg1"/>
                </a:solidFill>
                <a:sym typeface="Wingdings" panose="05000000000000000000" pitchFamily="2" charset="2"/>
              </a:rPr>
              <a:t>place, </a:t>
            </a:r>
            <a:r>
              <a:rPr lang="fr-FR" sz="2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présenter une </a:t>
            </a:r>
            <a:r>
              <a:rPr lang="fr-FR" sz="2000" b="1" u="sng" dirty="0" smtClean="0">
                <a:solidFill>
                  <a:schemeClr val="bg1"/>
                </a:solidFill>
                <a:sym typeface="Wingdings" panose="05000000000000000000" pitchFamily="2" charset="2"/>
              </a:rPr>
              <a:t>pièce d’identité</a:t>
            </a:r>
            <a:r>
              <a:rPr lang="fr-FR" sz="2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, la </a:t>
            </a:r>
            <a:r>
              <a:rPr lang="fr-FR" sz="2000" b="1" u="sng" dirty="0">
                <a:solidFill>
                  <a:schemeClr val="bg1"/>
                </a:solidFill>
                <a:sym typeface="Wingdings" panose="05000000000000000000" pitchFamily="2" charset="2"/>
              </a:rPr>
              <a:t>carte </a:t>
            </a:r>
            <a:r>
              <a:rPr lang="fr-FR" sz="2000" b="1" u="sng" dirty="0" smtClean="0">
                <a:solidFill>
                  <a:schemeClr val="bg1"/>
                </a:solidFill>
                <a:sym typeface="Wingdings" panose="05000000000000000000" pitchFamily="2" charset="2"/>
              </a:rPr>
              <a:t>Vitale</a:t>
            </a:r>
            <a:r>
              <a:rPr lang="fr-FR" sz="2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, ainsi qu’un </a:t>
            </a:r>
            <a:r>
              <a:rPr lang="fr-FR" sz="2000" b="1" u="sng" dirty="0" smtClean="0">
                <a:solidFill>
                  <a:schemeClr val="bg1"/>
                </a:solidFill>
                <a:sym typeface="Wingdings" panose="05000000000000000000" pitchFamily="2" charset="2"/>
              </a:rPr>
              <a:t>justificatif professionnel</a:t>
            </a:r>
            <a:r>
              <a:rPr lang="fr-FR" sz="2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attestant de votre appartenance au personnel du Ministère</a:t>
            </a:r>
            <a:endParaRPr lang="fr-FR" sz="2000" b="1" u="sng" dirty="0">
              <a:solidFill>
                <a:schemeClr val="bg1"/>
              </a:solidFill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1D6A5574-5C65-4733-B98F-88D26BDF6A6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325" y="9717861"/>
            <a:ext cx="1643874" cy="75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08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APHP 2015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PHP">
      <a:majorFont>
        <a:latin typeface="Montserra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asque ppt 2015 v4" id="{E903A2B0-E8A7-4CC4-AB26-8AC239EF1D8D}" vid="{0E58EE82-5D83-4C81-BCA8-5B6B785AEC2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164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APHP 2015</vt:lpstr>
      <vt:lpstr>Présentation PowerPoint</vt:lpstr>
    </vt:vector>
  </TitlesOfParts>
  <Company>APHP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PERRIN Joseph (SAP)</dc:creator>
  <cp:lastModifiedBy>DE ZORZI Soraya</cp:lastModifiedBy>
  <cp:revision>27</cp:revision>
  <dcterms:created xsi:type="dcterms:W3CDTF">2021-04-29T16:56:28Z</dcterms:created>
  <dcterms:modified xsi:type="dcterms:W3CDTF">2021-06-29T08:24:02Z</dcterms:modified>
</cp:coreProperties>
</file>